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D95228-CF0B-4679-8D2C-7F965E02B2E0}">
  <a:tblStyle styleId="{DBD95228-CF0B-4679-8D2C-7F965E02B2E0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ED7D3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ED7D3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D7D3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ED7D3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9d5d1c5b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9d5d1c5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9d5d1c5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9d5d1c5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9d5d1c5b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89d5d1c5b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9d5d1c5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9d5d1c5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9d5d1c5b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9d5d1c5b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9d5d1c5b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9d5d1c5b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9d5d1c5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9d5d1c5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9d5d1c5b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9d5d1c5b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9d5d1c5b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9d5d1c5b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9d5d1c5b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9d5d1c5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9d5d1c5b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9d5d1c5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9d5d1c5b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9d5d1c5b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9d5d1c5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9d5d1c5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9d5d1c5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9d5d1c5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9d5d1c5b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89d5d1c5b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9d5d1c5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9d5d1c5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605c1f0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605c1f0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99bc890f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99bc890f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99bc890f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99bc890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9d5d1c5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9d5d1c5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9d5d1c5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9d5d1c5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9d5d1c5b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9d5d1c5b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75302"/>
            <a:ext cx="8520600" cy="8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T2 Digitale Informatie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Mnr. Segers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725" y="3142725"/>
            <a:ext cx="2997524" cy="20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75" y="332100"/>
            <a:ext cx="2499973" cy="166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25" y="3421925"/>
            <a:ext cx="2160942" cy="144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125" y="143400"/>
            <a:ext cx="2695900" cy="1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Klaar voor verwarring?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41489" l="0" r="42166" t="18973"/>
          <a:stretch/>
        </p:blipFill>
        <p:spPr>
          <a:xfrm>
            <a:off x="5209275" y="1765225"/>
            <a:ext cx="3580451" cy="22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00" y="1700000"/>
            <a:ext cx="4643600" cy="2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Probleem: Computers rekenen niet met 10-tallen, maar met 2-tallen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1000 bestaat dus niet maar is 1024 (2^10)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1.000.000 bestaat niet maar is 1.048.576 (2^20)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1.000.000.000 bestaat niet maar is 1.073.741.824 (2^30)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Daarom hebben we naast de SI eenheden ook de klassieke eenheden: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 KiB = 1.024B = 8193b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1 MiB = 1.024 KiB = 1.048.576B = 8.388.608b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De letter i duidt aan dat het het klassieke systeem volgt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Een </a:t>
            </a:r>
            <a:r>
              <a:rPr lang="nl"/>
              <a:t>computer met </a:t>
            </a:r>
            <a:r>
              <a:rPr lang="nl"/>
              <a:t>50</a:t>
            </a:r>
            <a:r>
              <a:rPr lang="nl"/>
              <a:t>0G</a:t>
            </a:r>
            <a:r>
              <a:rPr lang="nl"/>
              <a:t>B heeft dus eigenlijk: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500 * 1.000.000.000 = 5.000.000.000B / 2^30 ≈ 465 GiB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500 GB ≈ 465 GiB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graphicFrame>
        <p:nvGraphicFramePr>
          <p:cNvPr id="135" name="Google Shape;135;p24"/>
          <p:cNvGraphicFramePr/>
          <p:nvPr/>
        </p:nvGraphicFramePr>
        <p:xfrm>
          <a:off x="619220" y="10606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{DBD95228-CF0B-4679-8D2C-7F965E02B2E0}</a:tableStyleId>
              </a:tblPr>
              <a:tblGrid>
                <a:gridCol w="1253000"/>
                <a:gridCol w="3002300"/>
                <a:gridCol w="3431075"/>
              </a:tblGrid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Kenmerk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SI-eenheden (decimaal)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Klassieke eenheden (binair)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Rekenbasis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10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2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836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Gebruik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Fabrikanten, Marketing, …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Computers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Kilobyte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 bytes (10^3)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1.024 bytes (2^10)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57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Megabyte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1.000.000 bytes (10^6)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1.048.576 bytes (2^20)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32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Gigabyte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1.000.000.000 bytes (10^9)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1.073.741.824 bytes (2^30)</a:t>
                      </a:r>
                      <a:endParaRPr sz="1600"/>
                    </a:p>
                  </a:txBody>
                  <a:tcPr marT="45725" marB="45725" marR="91450" marL="91450"/>
                </a:tc>
              </a:tr>
              <a:tr h="32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Terabyte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1.000.000.000.000 bytes (10^12)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600"/>
                        <a:t>1.099.511.627.776 bytes (2^40)</a:t>
                      </a:r>
                      <a:endParaRPr sz="16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44975"/>
            <a:ext cx="8991600" cy="385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512625" y="4524300"/>
            <a:ext cx="8496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Reken niet alles uit! Laat berekeningen staan als </a:t>
            </a:r>
            <a:r>
              <a:rPr lang="nl" sz="1800">
                <a:solidFill>
                  <a:schemeClr val="dk2"/>
                </a:solidFill>
              </a:rPr>
              <a:t>eindantwoord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1: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bits zitten er in </a:t>
            </a:r>
            <a:r>
              <a:rPr lang="nl" sz="7200"/>
              <a:t>4 K</a:t>
            </a:r>
            <a:r>
              <a:rPr lang="nl" sz="7200"/>
              <a:t>B?</a:t>
            </a:r>
            <a:endParaRPr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2: 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verschillende combinaties kan ik maken met 2 bytes?</a:t>
            </a:r>
            <a:endParaRPr sz="7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3: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Een bestand is 8 MB groot, hoeveel Mb is dat?</a:t>
            </a:r>
            <a:endParaRPr sz="7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4: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seconden duurt het om een bestand te sturen van 10MB met een internetsnelheid van 80 Mb/s?</a:t>
            </a:r>
            <a:endParaRPr sz="7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5: 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Hoeveel keer groter is 1GB dan 1MB?</a:t>
            </a:r>
            <a:endParaRPr sz="7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6: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Een computer heeft 2TB opslag. Hoeveel TiB is dat?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Les </a:t>
            </a:r>
            <a:r>
              <a:rPr lang="nl"/>
              <a:t>Structuur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Groepjes maken van 3-5 personen (5 min)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Voorkennis bespreken in groepjes over digitale informatie (5 min)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Uitleg over bits ‘n bytes (15 min)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Quiz in groepjes (20 min)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7: 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nl" sz="7200"/>
              <a:t>Een computer heeft 2TB opslag. Hoeveel GiB is dat?</a:t>
            </a:r>
            <a:endParaRPr sz="7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Vraag 8: 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nl" sz="7200"/>
              <a:t>Een computer heeft 2TB opslag. Hoeveel Gib is dat?</a:t>
            </a:r>
            <a:endParaRPr sz="7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150" y="2676525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350" y="572050"/>
            <a:ext cx="5504475" cy="36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Antwoorden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5100"/>
              <a:t>1. 4 * 1000 * 8 = 32.000b</a:t>
            </a:r>
            <a:endParaRPr sz="5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5100"/>
              <a:t>2. 2^16 = 256 * 256 = 65536</a:t>
            </a:r>
            <a:endParaRPr sz="5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5100"/>
              <a:t>3. 8 * 8 = 64Mb</a:t>
            </a:r>
            <a:endParaRPr sz="5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5100"/>
              <a:t>4. 80 Mb = 10MB =&gt; 80 Mb / 80 Mb/s = 1s OF 10 MB / 10 MB/s = 1s</a:t>
            </a:r>
            <a:endParaRPr sz="5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5100"/>
              <a:t>5. 1000x</a:t>
            </a:r>
            <a:endParaRPr sz="5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5100"/>
              <a:t>6. 2 * (10^12 / 2^40) </a:t>
            </a:r>
            <a:r>
              <a:rPr lang="nl" sz="5000"/>
              <a:t>≈ 1,82 TiB</a:t>
            </a:r>
            <a:endParaRPr sz="5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5100"/>
              <a:t>7. 2 * (10^12 / 2^30) </a:t>
            </a:r>
            <a:r>
              <a:rPr lang="nl" sz="5000"/>
              <a:t>≈ 1862,65 GiB</a:t>
            </a:r>
            <a:endParaRPr sz="5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nl" sz="5100"/>
              <a:t>8. 2 * (10^12 / 2^30) * 8 </a:t>
            </a:r>
            <a:r>
              <a:rPr lang="nl" sz="5000"/>
              <a:t>≈ 14901,16 Gib</a:t>
            </a:r>
            <a:endParaRPr sz="5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 T2 Digitale Informatie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Hoe slaat de computer dingen 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Bits/Bytes/…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Rekenen in verschillende talstelsels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Kleuren en plaatjes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Geluid en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Compressie en Bestanden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Photoshop =&gt; Als de tijd het toelaat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413" y="9693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675" y="3086938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Bits ‘n Bytes</a:t>
            </a:r>
            <a:endParaRPr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Mnr. Segers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38" y="4286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000" y="2907225"/>
            <a:ext cx="2997524" cy="20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Bit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Ja of nee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Waar of niet waar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Schakelaar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Lamp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0 of 1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Bril of geen bril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Manier van data opslaan met 2 mogelijke antwoorden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Cel in computer met stroom aan of uit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Soort van cijfer, maar in plaats van 10 opties heb je er twee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55533" l="0" r="0" t="0"/>
          <a:stretch/>
        </p:blipFill>
        <p:spPr>
          <a:xfrm>
            <a:off x="5647375" y="1307793"/>
            <a:ext cx="2143125" cy="9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Byte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Niets anders dan 8 bits naast elkaar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8 bits = 1 byte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Met 8 keer twee opties kan je meer info opslaan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In plaats van 2 opties heb je er nu: 2 * 2 * 2 * 2 * </a:t>
            </a:r>
            <a:r>
              <a:rPr lang="nl"/>
              <a:t>2 * 2 * 2 * 2 = 2^8 = 256 opties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Bij 8 cijfers naast elkaar heb je nog meer opties: 10 * 10 * 10 * 10 * 10 * 10 * 10 * 10 = 10^8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923" l="0" r="0" t="46920"/>
          <a:stretch/>
        </p:blipFill>
        <p:spPr>
          <a:xfrm>
            <a:off x="5884900" y="495354"/>
            <a:ext cx="2143125" cy="10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725" y="3426225"/>
            <a:ext cx="3777275" cy="130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 staat voor bits en B voor bytes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8b = 1B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256b = 32B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10B = 80b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Zoals met meter en kilometer heb je ook kilobit en kilobyte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1Kb = 1000b = 125B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1kB = 1000B = 8000b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Hoeveelheden van geheugen</a:t>
            </a:r>
            <a:endParaRPr/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655720" y="1608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{DBD95228-CF0B-4679-8D2C-7F965E02B2E0}</a:tableStyleId>
              </a:tblPr>
              <a:tblGrid>
                <a:gridCol w="5774600"/>
                <a:gridCol w="2057975"/>
              </a:tblGrid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 u="none" cap="none" strike="noStrike"/>
                        <a:t>Hoeveelheid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Grootheid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1 byte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kilobyte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megabyte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7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1.000.000.000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gigabyte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05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1.000.000.000.000 bytes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2400"/>
                        <a:t>terabyte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017725"/>
            <a:ext cx="85206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SI-eenheden: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Duidelijk?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674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Bit: 0 of 1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Zoals cijfer: 0,1,2,3,4,5,6,7,8,9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Byte: 8 bits naast elkaar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Voor meer mogelijkheden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2 cijfers =&gt; 100 mogelijkheden (10^2)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8 bits =&gt; 256 mogelijkheden (2^8)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kilobyte: 1.000 bytes, of 8000 bits naast elkaar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2^8000 mogelijkheden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kilo (K), mega (M), giga (G), tera (T), …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Elke keer 3 extra nullen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Kleine b voor bits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Grote B voor bytes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11095" l="0" r="62239" t="18590"/>
          <a:stretch/>
        </p:blipFill>
        <p:spPr>
          <a:xfrm>
            <a:off x="6299550" y="713725"/>
            <a:ext cx="2219900" cy="38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